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28" r:id="rId5"/>
    <p:sldId id="323" r:id="rId6"/>
    <p:sldId id="329" r:id="rId7"/>
    <p:sldId id="325" r:id="rId8"/>
    <p:sldId id="330" r:id="rId9"/>
    <p:sldId id="317" r:id="rId10"/>
    <p:sldId id="322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414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98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12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600" dirty="0"/>
              <a:t>(</a:t>
            </a:r>
            <a:r>
              <a:rPr lang="zh-TW" altLang="en-US" sz="3600" dirty="0"/>
              <a:t>迴歸器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33D393-D4BE-654F-9103-E367D2D13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12 學習目標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61E7FBD-A42F-F54E-87F9-89A61CD545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835CA9F-3EF2-1749-9CA6-7393346729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sz="1800" dirty="0"/>
              <a:t>KNN </a:t>
            </a:r>
            <a:r>
              <a:rPr lang="en-US" sz="1800" dirty="0" err="1"/>
              <a:t>迴歸</a:t>
            </a:r>
            <a:endParaRPr lang="en-TW" sz="18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BCCBE8E-2598-7346-81F8-33042B5901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TW" sz="1100" dirty="0"/>
              <a:t>學習</a:t>
            </a:r>
            <a:r>
              <a:rPr lang="zh-TW" altLang="en-US" sz="1100" dirty="0"/>
              <a:t> </a:t>
            </a:r>
            <a:r>
              <a:rPr lang="en-TW" sz="1100" dirty="0"/>
              <a:t>KNN 方法如何處理連續性輸出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88D9F38-7457-5E45-9EBC-6A0B15A0D4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BC918CA-C2F2-BD40-A0C5-9C026BC72327}"/>
              </a:ext>
            </a:extLst>
          </p:cNvPr>
          <p:cNvSpPr txBox="1">
            <a:spLocks/>
          </p:cNvSpPr>
          <p:nvPr/>
        </p:nvSpPr>
        <p:spPr>
          <a:xfrm>
            <a:off x="1416990" y="2953099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800" dirty="0"/>
              <a:t>實作</a:t>
            </a:r>
            <a:r>
              <a:rPr lang="zh-TW" altLang="en-US" sz="1800" dirty="0"/>
              <a:t> </a:t>
            </a:r>
            <a:r>
              <a:rPr lang="en-TW" sz="1800" dirty="0"/>
              <a:t>KNN 迴歸器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0772BFB0-FCD6-4642-9CFA-B73536DA92C6}"/>
              </a:ext>
            </a:extLst>
          </p:cNvPr>
          <p:cNvSpPr txBox="1">
            <a:spLocks/>
          </p:cNvSpPr>
          <p:nvPr/>
        </p:nvSpPr>
        <p:spPr>
          <a:xfrm>
            <a:off x="1416989" y="3250328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查看KNN方法在簡單線性</a:t>
            </a:r>
            <a:r>
              <a:rPr lang="zh-TW" altLang="en-US" sz="1100" dirty="0"/>
              <a:t>迴</a:t>
            </a:r>
            <a:r>
              <a:rPr lang="en-TW" sz="1100" dirty="0"/>
              <a:t>歸和非線性</a:t>
            </a:r>
            <a:r>
              <a:rPr lang="zh-TW" altLang="en-US" sz="1100" dirty="0"/>
              <a:t>迴</a:t>
            </a:r>
            <a:r>
              <a:rPr lang="en-TW" sz="1100" dirty="0"/>
              <a:t>歸表現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TW" altLang="en-US" sz="3200" dirty="0"/>
              <a:t>迴</a:t>
            </a:r>
            <a:r>
              <a:rPr lang="zh-CN" altLang="en-US" sz="3200" dirty="0"/>
              <a:t>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40263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</a:t>
            </a:r>
            <a:r>
              <a:rPr lang="en-US" dirty="0"/>
              <a:t>k-means</a:t>
            </a:r>
            <a:r>
              <a:rPr lang="en-US" b="0" dirty="0"/>
              <a:t> </a:t>
            </a:r>
            <a:r>
              <a:rPr lang="en-TW" dirty="0"/>
              <a:t>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KNN 與 K means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迴</a:t>
            </a:r>
            <a:r>
              <a:rPr lang="en-TW" dirty="0"/>
              <a:t>歸模型評估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6D0A4-BE60-EE49-A951-222923337475}"/>
              </a:ext>
            </a:extLst>
          </p:cNvPr>
          <p:cNvSpPr/>
          <p:nvPr/>
        </p:nvSpPr>
        <p:spPr>
          <a:xfrm>
            <a:off x="517451" y="1222169"/>
            <a:ext cx="6096000" cy="164981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8100" lvl="0">
              <a:lnSpc>
                <a:spcPct val="115000"/>
              </a:lnSpc>
              <a:buSzPts val="3000"/>
            </a:pP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迴歸問題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(Regression) 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squared error (MSE)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mean absolute error (MAE)</a:t>
            </a:r>
          </a:p>
          <a:p>
            <a:pPr marL="742938" lvl="2" indent="-285750" fontAlgn="base">
              <a:lnSpc>
                <a:spcPct val="150000"/>
              </a:lnSpc>
              <a:buSzPts val="2400"/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R2 score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2E90E94-F633-884E-BC63-3BFAD819E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3822405"/>
            <a:ext cx="3273647" cy="9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T 邦幫忙::一起幫忙解決難題，拯救IT 人的一天">
            <a:extLst>
              <a:ext uri="{FF2B5EF4-FFF2-40B4-BE49-F238E27FC236}">
                <a16:creationId xmlns:a16="http://schemas.microsoft.com/office/drawing/2014/main" id="{45767485-312D-4F48-90D4-4DFDBD226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1393353"/>
            <a:ext cx="2535422" cy="86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什麼是平均絕對誤差Mean Absolute Error, MAE？ - 新創駭客">
            <a:extLst>
              <a:ext uri="{FF2B5EF4-FFF2-40B4-BE49-F238E27FC236}">
                <a16:creationId xmlns:a16="http://schemas.microsoft.com/office/drawing/2014/main" id="{F68A56DD-2767-EE47-8E59-1DAA9B9D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580" y="2725341"/>
            <a:ext cx="3131952" cy="8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TW" altLang="en-US" sz="3200" dirty="0"/>
              <a:t>迴</a:t>
            </a:r>
            <a:r>
              <a:rPr lang="zh-CN" altLang="en-US" sz="3200" dirty="0"/>
              <a:t>歸器</a:t>
            </a:r>
            <a:r>
              <a:rPr lang="en-US" altLang="zh-CN" sz="3200" dirty="0"/>
              <a:t>)</a:t>
            </a:r>
          </a:p>
          <a:p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1680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簡單線性迴歸</a:t>
            </a:r>
            <a:endParaRPr lang="en-US" altLang="zh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16110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8CF6EB-2618-FD40-8CCC-DB54027597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956" y="698500"/>
            <a:ext cx="7010400" cy="204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F6782-ACBC-3C4F-A815-1F9ADE32BC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648" y="3090710"/>
            <a:ext cx="48895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非線性迴歸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84497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在非線性的資料中可以發現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所預測出來的結果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值越大曲線越平滑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84F289-A987-5745-8F86-46BA1E0F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467" y="2717624"/>
            <a:ext cx="4826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3757</TotalTime>
  <Words>332</Words>
  <Application>Microsoft Macintosh PowerPoint</Application>
  <PresentationFormat>Widescreen</PresentationFormat>
  <Paragraphs>59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inherit</vt:lpstr>
      <vt:lpstr>微软雅黑</vt:lpstr>
      <vt:lpstr>Arial</vt:lpstr>
      <vt:lpstr>Calibri</vt:lpstr>
      <vt:lpstr>Cambria Math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243</cp:revision>
  <dcterms:created xsi:type="dcterms:W3CDTF">2015-08-18T02:51:41Z</dcterms:created>
  <dcterms:modified xsi:type="dcterms:W3CDTF">2020-10-01T07:42:24Z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